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Rg st="1" end="2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25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26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EFF7-BB40-42C1-9C8F-B08E44504EEC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E6361-725E-47AA-9257-6AFE1C24B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554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EFF7-BB40-42C1-9C8F-B08E44504EEC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E6361-725E-47AA-9257-6AFE1C24B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124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EFF7-BB40-42C1-9C8F-B08E44504EEC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E6361-725E-47AA-9257-6AFE1C24B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713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EFF7-BB40-42C1-9C8F-B08E44504EEC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E6361-725E-47AA-9257-6AFE1C24B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601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EFF7-BB40-42C1-9C8F-B08E44504EEC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E6361-725E-47AA-9257-6AFE1C24B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165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EFF7-BB40-42C1-9C8F-B08E44504EEC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E6361-725E-47AA-9257-6AFE1C24B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586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EFF7-BB40-42C1-9C8F-B08E44504EEC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E6361-725E-47AA-9257-6AFE1C24B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5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EFF7-BB40-42C1-9C8F-B08E44504EEC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E6361-725E-47AA-9257-6AFE1C24B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332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EFF7-BB40-42C1-9C8F-B08E44504EEC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E6361-725E-47AA-9257-6AFE1C24B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462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EFF7-BB40-42C1-9C8F-B08E44504EEC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E6361-725E-47AA-9257-6AFE1C24B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817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9EFF7-BB40-42C1-9C8F-B08E44504EEC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E6361-725E-47AA-9257-6AFE1C24B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43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9EFF7-BB40-42C1-9C8F-B08E44504EEC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6361-725E-47AA-9257-6AFE1C24B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940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5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C04E5F8-FBF8-4C25-8122-602A8B0574F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2254D">
              <a:alpha val="8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E7DEAE2-6D45-4CB3-A74E-5EF6049D7AB8}"/>
              </a:ext>
            </a:extLst>
          </p:cNvPr>
          <p:cNvSpPr/>
          <p:nvPr/>
        </p:nvSpPr>
        <p:spPr>
          <a:xfrm>
            <a:off x="637130" y="1859340"/>
            <a:ext cx="10909576" cy="3139321"/>
          </a:xfrm>
          <a:prstGeom prst="rect">
            <a:avLst/>
          </a:prstGeom>
          <a:solidFill>
            <a:srgbClr val="12254D">
              <a:alpha val="69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4400" dirty="0">
                <a:ln w="1905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0000800000000000000" pitchFamily="50" charset="0"/>
              </a:rPr>
              <a:t>#</a:t>
            </a:r>
            <a:r>
              <a:rPr lang="en-GB" sz="4400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0000800000000000000" pitchFamily="50" charset="0"/>
              </a:rPr>
              <a:t>ChatTalent </a:t>
            </a:r>
            <a:r>
              <a:rPr lang="en-GB" sz="4400" dirty="0">
                <a:ln w="1905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0000800000000000000" pitchFamily="50" charset="0"/>
              </a:rPr>
              <a:t>No.13</a:t>
            </a:r>
          </a:p>
          <a:p>
            <a:pPr algn="ctr"/>
            <a:endParaRPr lang="en-GB" sz="1400" dirty="0">
              <a:ln w="1905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ague Spartan" panose="00000800000000000000" pitchFamily="50" charset="0"/>
            </a:endParaRPr>
          </a:p>
          <a:p>
            <a:pPr algn="ctr"/>
            <a:r>
              <a:rPr lang="en-GB" sz="4000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0000800000000000000" pitchFamily="50" charset="0"/>
              </a:rPr>
              <a:t>How to streamline your recruiting process with data and automation</a:t>
            </a:r>
          </a:p>
          <a:p>
            <a:pPr algn="ctr"/>
            <a:endParaRPr lang="en-GB" sz="1600" dirty="0">
              <a:ln w="1905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ague Spartan" panose="00000800000000000000" pitchFamily="50" charset="0"/>
            </a:endParaRPr>
          </a:p>
          <a:p>
            <a:pPr algn="ctr"/>
            <a:r>
              <a:rPr lang="en-GB" sz="4400" dirty="0">
                <a:ln w="1905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ague Spartan" panose="00000800000000000000" pitchFamily="50" charset="0"/>
              </a:rPr>
              <a:t>REGISTER NOW</a:t>
            </a:r>
          </a:p>
        </p:txBody>
      </p:sp>
    </p:spTree>
    <p:extLst>
      <p:ext uri="{BB962C8B-B14F-4D97-AF65-F5344CB8AC3E}">
        <p14:creationId xmlns:p14="http://schemas.microsoft.com/office/powerpoint/2010/main" val="1910063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17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League Spartan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 Walker</dc:creator>
  <cp:lastModifiedBy>Alan Walker</cp:lastModifiedBy>
  <cp:revision>29</cp:revision>
  <dcterms:created xsi:type="dcterms:W3CDTF">2017-09-21T11:39:34Z</dcterms:created>
  <dcterms:modified xsi:type="dcterms:W3CDTF">2018-02-12T12:53:27Z</dcterms:modified>
</cp:coreProperties>
</file>